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0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033D0C8-9D7E-4948-808F-58BD202C3A9A}">
          <p14:sldIdLst>
            <p14:sldId id="256"/>
            <p14:sldId id="262"/>
            <p14:sldId id="257"/>
            <p14:sldId id="258"/>
            <p14:sldId id="260"/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58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40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1/31/19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E30972-2396-B54B-88D8-27C11102B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" name="Заголовок 1">
            <a:extLst>
              <a:ext uri="{FF2B5EF4-FFF2-40B4-BE49-F238E27FC236}">
                <a16:creationId xmlns:a16="http://schemas.microsoft.com/office/drawing/2014/main" id="{BF148C4C-1544-554C-B158-4DFD1400F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9798" y="849671"/>
            <a:ext cx="8637073" cy="2541431"/>
          </a:xfrm>
          <a:ln>
            <a:solidFill>
              <a:schemeClr val="accent1"/>
            </a:solidFill>
          </a:ln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r>
              <a:rPr lang="ru-RU" dirty="0">
                <a:effectLst>
                  <a:outerShdw dist="50800" dir="5400000" algn="ctr" rotWithShape="0">
                    <a:srgbClr val="000000">
                      <a:alpha val="0"/>
                    </a:srgbClr>
                  </a:outerShdw>
                </a:effectLst>
              </a:rPr>
              <a:t>Проект</a:t>
            </a:r>
            <a:r>
              <a:rPr lang="ru-RU" dirty="0"/>
              <a:t> на тему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 “Tanks multiplayer”</a:t>
            </a:r>
            <a:endParaRPr lang="ru-RU" dirty="0"/>
          </a:p>
        </p:txBody>
      </p:sp>
      <p:sp useBgFill="1">
        <p:nvSpPr>
          <p:cNvPr id="3" name="Подзаголовок 2">
            <a:extLst>
              <a:ext uri="{FF2B5EF4-FFF2-40B4-BE49-F238E27FC236}">
                <a16:creationId xmlns:a16="http://schemas.microsoft.com/office/drawing/2014/main" id="{B4B1C0AC-6C4A-7147-83BA-1DFBB11AE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9799" y="3415852"/>
            <a:ext cx="8637072" cy="2104002"/>
          </a:xfrm>
        </p:spPr>
        <p:txBody>
          <a:bodyPr>
            <a:normAutofit/>
          </a:bodyPr>
          <a:lstStyle/>
          <a:p>
            <a:r>
              <a:rPr lang="ru-RU" dirty="0"/>
              <a:t>Подготовили участники </a:t>
            </a:r>
            <a:r>
              <a:rPr lang="en-US" dirty="0"/>
              <a:t>“GLEK company” </a:t>
            </a:r>
            <a:r>
              <a:rPr lang="ru-RU" dirty="0"/>
              <a:t>и ученики </a:t>
            </a:r>
            <a:r>
              <a:rPr lang="ru-RU" dirty="0" err="1"/>
              <a:t>яндекс</a:t>
            </a:r>
            <a:r>
              <a:rPr lang="ru-RU" dirty="0"/>
              <a:t> лицея</a:t>
            </a:r>
            <a:r>
              <a:rPr lang="en-US" dirty="0"/>
              <a:t>:</a:t>
            </a:r>
          </a:p>
          <a:p>
            <a:r>
              <a:rPr lang="ru-RU" dirty="0" err="1"/>
              <a:t>Кусаинов</a:t>
            </a:r>
            <a:r>
              <a:rPr lang="ru-RU" dirty="0"/>
              <a:t> </a:t>
            </a:r>
            <a:r>
              <a:rPr lang="ru-RU" dirty="0" err="1"/>
              <a:t>Алимжан</a:t>
            </a:r>
            <a:endParaRPr lang="ru-RU" dirty="0"/>
          </a:p>
          <a:p>
            <a:r>
              <a:rPr lang="ru-RU" dirty="0"/>
              <a:t>Макаров Артем</a:t>
            </a:r>
          </a:p>
        </p:txBody>
      </p:sp>
    </p:spTree>
    <p:extLst>
      <p:ext uri="{BB962C8B-B14F-4D97-AF65-F5344CB8AC3E}">
        <p14:creationId xmlns:p14="http://schemas.microsoft.com/office/powerpoint/2010/main" val="4243479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94C583-31E6-6F45-ABDD-4D208CECC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Трейлер к игре</a:t>
            </a:r>
          </a:p>
        </p:txBody>
      </p:sp>
      <p:pic>
        <p:nvPicPr>
          <p:cNvPr id="4" name="1080_30_8.51_Jan312019.mp4">
            <a:hlinkClick r:id="" action="ppaction://media"/>
            <a:extLst>
              <a:ext uri="{FF2B5EF4-FFF2-40B4-BE49-F238E27FC236}">
                <a16:creationId xmlns:a16="http://schemas.microsoft.com/office/drawing/2014/main" id="{3755E118-9D74-004F-8FDF-AE597CA622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1579" y="1940312"/>
            <a:ext cx="7112558" cy="400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08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D4B82C-7F16-AD45-88B9-C26EC93BF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ru-RU" b="1" dirty="0"/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09C33A-F2C4-F240-87D7-1B0E9010F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015732"/>
            <a:ext cx="5607247" cy="3916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    В наше время все более и более распространяются видеоигры</a:t>
            </a:r>
            <a:r>
              <a:rPr lang="en-US" dirty="0"/>
              <a:t>, </a:t>
            </a:r>
            <a:r>
              <a:rPr lang="ru-RU" dirty="0"/>
              <a:t>а в особенность – игры</a:t>
            </a:r>
            <a:r>
              <a:rPr lang="en-US" dirty="0"/>
              <a:t>, </a:t>
            </a:r>
            <a:r>
              <a:rPr lang="ru-RU" dirty="0"/>
              <a:t>связанные с техникой</a:t>
            </a:r>
            <a:r>
              <a:rPr lang="en-US" dirty="0"/>
              <a:t>, </a:t>
            </a:r>
            <a:r>
              <a:rPr lang="ru-RU" dirty="0"/>
              <a:t>в том числе – танки</a:t>
            </a:r>
            <a:r>
              <a:rPr lang="en-US" dirty="0"/>
              <a:t>. </a:t>
            </a:r>
            <a:r>
              <a:rPr lang="ru-RU" dirty="0"/>
              <a:t> </a:t>
            </a:r>
          </a:p>
          <a:p>
            <a:pPr marL="0" indent="0">
              <a:buNone/>
            </a:pPr>
            <a:r>
              <a:rPr lang="ru-RU" dirty="0"/>
              <a:t>    Лидерами таких игр являются </a:t>
            </a:r>
            <a:r>
              <a:rPr lang="en-US" dirty="0"/>
              <a:t>World Of Tanks </a:t>
            </a:r>
            <a:r>
              <a:rPr lang="ru-RU" dirty="0"/>
              <a:t>и</a:t>
            </a:r>
            <a:r>
              <a:rPr lang="en-US" dirty="0"/>
              <a:t> War Thunder. </a:t>
            </a:r>
            <a:r>
              <a:rPr lang="ru-RU" dirty="0"/>
              <a:t>Но мы подумали</a:t>
            </a:r>
            <a:r>
              <a:rPr lang="en-US" dirty="0"/>
              <a:t>, </a:t>
            </a:r>
            <a:r>
              <a:rPr lang="ru-RU" dirty="0"/>
              <a:t>неужели</a:t>
            </a:r>
            <a:r>
              <a:rPr lang="en-US" dirty="0"/>
              <a:t>, </a:t>
            </a:r>
            <a:r>
              <a:rPr lang="ru-RU" dirty="0"/>
              <a:t>отучившись два года в Яндекс Лицее</a:t>
            </a:r>
            <a:r>
              <a:rPr lang="en-US" dirty="0"/>
              <a:t>, </a:t>
            </a:r>
            <a:r>
              <a:rPr lang="ru-RU" dirty="0"/>
              <a:t>мы не сможем сделать что-то похожее? </a:t>
            </a:r>
          </a:p>
          <a:p>
            <a:pPr marL="0" indent="0">
              <a:buNone/>
            </a:pPr>
            <a:r>
              <a:rPr lang="ru-RU" dirty="0"/>
              <a:t>    Это и послужило поводом создания нашего проекта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D198CC0-6FA0-FB46-8004-18C3EAE75EC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90154" y="1961586"/>
            <a:ext cx="3605374" cy="39705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54317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365C04-9F9B-BB43-BCB9-2827A77A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b="1" dirty="0"/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7F9B5C-708D-134F-9B7D-5DA061123B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436330" cy="390442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sz="1700" dirty="0"/>
              <a:t>Для создания нашего кода мы использовали 4 модуля и библиотеки</a:t>
            </a:r>
            <a:r>
              <a:rPr lang="en-US" sz="1700" dirty="0"/>
              <a:t>:</a:t>
            </a:r>
            <a:r>
              <a:rPr lang="ru-RU" sz="1700" dirty="0"/>
              <a:t> </a:t>
            </a:r>
            <a:r>
              <a:rPr lang="en-US" sz="1700" dirty="0"/>
              <a:t> </a:t>
            </a:r>
          </a:p>
          <a:p>
            <a:r>
              <a:rPr lang="ru-RU" sz="1700" dirty="0"/>
              <a:t>Библиотека </a:t>
            </a:r>
            <a:r>
              <a:rPr lang="en-US" sz="1700" b="1" dirty="0" err="1"/>
              <a:t>Pygame</a:t>
            </a:r>
            <a:r>
              <a:rPr lang="en-US" sz="1700" dirty="0"/>
              <a:t>.</a:t>
            </a:r>
            <a:r>
              <a:rPr lang="ru-RU" sz="1700" dirty="0"/>
              <a:t> Это библиотека языка </a:t>
            </a:r>
            <a:r>
              <a:rPr lang="en-US" sz="1700" dirty="0"/>
              <a:t>Python, </a:t>
            </a:r>
            <a:r>
              <a:rPr lang="ru-RU" sz="1700" dirty="0"/>
              <a:t>предназначенная для написания компьютерных игр и мультимедиа приложений</a:t>
            </a:r>
            <a:r>
              <a:rPr lang="en-US" sz="1700" dirty="0"/>
              <a:t>.</a:t>
            </a:r>
          </a:p>
          <a:p>
            <a:r>
              <a:rPr lang="ru-RU" sz="1700" dirty="0"/>
              <a:t>Модуль </a:t>
            </a:r>
            <a:r>
              <a:rPr lang="en-US" sz="1700" b="1" dirty="0"/>
              <a:t>Time</a:t>
            </a:r>
            <a:r>
              <a:rPr lang="en-US" sz="1700" dirty="0"/>
              <a:t>. </a:t>
            </a:r>
            <a:r>
              <a:rPr lang="ru-RU" sz="1700" dirty="0"/>
              <a:t> </a:t>
            </a:r>
            <a:r>
              <a:rPr lang="ru-RU" sz="1700" dirty="0" err="1"/>
              <a:t>Time</a:t>
            </a:r>
            <a:r>
              <a:rPr lang="ru-RU" sz="1700" dirty="0"/>
              <a:t> - модуль для работы со временем в </a:t>
            </a:r>
            <a:r>
              <a:rPr lang="ru-RU" sz="1700" dirty="0" err="1"/>
              <a:t>Python</a:t>
            </a:r>
            <a:r>
              <a:rPr lang="ru-RU" sz="1700" dirty="0"/>
              <a:t>.</a:t>
            </a:r>
          </a:p>
          <a:p>
            <a:r>
              <a:rPr lang="ru-RU" sz="1700" dirty="0"/>
              <a:t>Модуль </a:t>
            </a:r>
            <a:r>
              <a:rPr lang="en-US" sz="1700" b="1" dirty="0"/>
              <a:t>Random</a:t>
            </a:r>
            <a:r>
              <a:rPr lang="en-US" sz="1700" dirty="0"/>
              <a:t>.  </a:t>
            </a:r>
            <a:r>
              <a:rPr lang="ru-RU" sz="1700" dirty="0"/>
              <a:t>Модуль </a:t>
            </a:r>
            <a:r>
              <a:rPr lang="ru-RU" sz="1700" dirty="0" err="1"/>
              <a:t>random</a:t>
            </a:r>
            <a:r>
              <a:rPr lang="ru-RU" sz="1700" dirty="0"/>
              <a:t> предоставляет функции для генерации случайных чисел, букв, случайного выбора элементов последовательности.</a:t>
            </a:r>
            <a:endParaRPr lang="en-US" sz="1700" dirty="0"/>
          </a:p>
          <a:p>
            <a:r>
              <a:rPr lang="ru-RU" sz="1700" dirty="0"/>
              <a:t>Модуль </a:t>
            </a:r>
            <a:r>
              <a:rPr lang="en-US" sz="1700" b="1" dirty="0"/>
              <a:t>Sys</a:t>
            </a:r>
            <a:r>
              <a:rPr lang="en-US" sz="1700" dirty="0"/>
              <a:t>. </a:t>
            </a:r>
            <a:r>
              <a:rPr lang="ru-RU" sz="1700" dirty="0"/>
              <a:t>Модуль </a:t>
            </a:r>
            <a:r>
              <a:rPr lang="ru-RU" sz="1700" dirty="0" err="1"/>
              <a:t>sys</a:t>
            </a:r>
            <a:r>
              <a:rPr lang="ru-RU" sz="1700" dirty="0"/>
              <a:t> обеспечивает доступ к некоторым переменным и функциям, взаимодействующим с интерпретатором </a:t>
            </a:r>
            <a:r>
              <a:rPr lang="en-US" sz="1700" dirty="0"/>
              <a:t>P</a:t>
            </a:r>
            <a:r>
              <a:rPr lang="ru-RU" sz="1700" dirty="0" err="1"/>
              <a:t>ython</a:t>
            </a:r>
            <a:r>
              <a:rPr lang="ru-RU" sz="1700" dirty="0"/>
              <a:t>.</a:t>
            </a:r>
            <a:endParaRPr lang="en-US" sz="1700" dirty="0"/>
          </a:p>
          <a:p>
            <a:pPr marL="0" indent="0">
              <a:buNone/>
            </a:pPr>
            <a:endParaRPr lang="ru-RU" sz="28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00DDBCF-01D7-9849-96C6-F82251D49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909" y="2295496"/>
            <a:ext cx="4171609" cy="231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48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3159BC-7F4E-5549-BE5A-FEF5AA28B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Принцип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6C4924-A22C-E04D-915A-59215C6EB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3756915" cy="345061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Код состоит за 500 строк. При запуске программы</a:t>
            </a:r>
            <a:r>
              <a:rPr lang="en-US" dirty="0"/>
              <a:t>, </a:t>
            </a:r>
            <a:r>
              <a:rPr lang="ru-RU" dirty="0"/>
              <a:t>у вас есть три возможных действия</a:t>
            </a:r>
            <a:r>
              <a:rPr lang="en-US" dirty="0"/>
              <a:t>: </a:t>
            </a:r>
            <a:r>
              <a:rPr lang="ru-RU" dirty="0"/>
              <a:t>вы можете ознакомиться с контролем техники</a:t>
            </a:r>
            <a:r>
              <a:rPr lang="en-US" dirty="0"/>
              <a:t>, </a:t>
            </a:r>
            <a:r>
              <a:rPr lang="ru-RU" dirty="0"/>
              <a:t>начать игру и выйти из игры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При запуске игры можно увидеть поле</a:t>
            </a:r>
            <a:r>
              <a:rPr lang="en-US" dirty="0"/>
              <a:t>, </a:t>
            </a:r>
            <a:r>
              <a:rPr lang="ru-RU" dirty="0"/>
              <a:t>на котором изображены две техники и две шкалы здоровья игроков</a:t>
            </a:r>
            <a:r>
              <a:rPr lang="en-US" dirty="0"/>
              <a:t>.</a:t>
            </a:r>
            <a:r>
              <a:rPr lang="ru-RU" dirty="0"/>
              <a:t> Игроки ходят и стреляют независимо от друга</a:t>
            </a:r>
            <a:r>
              <a:rPr lang="en-US" dirty="0"/>
              <a:t>. </a:t>
            </a:r>
            <a:r>
              <a:rPr lang="ru-RU" dirty="0"/>
              <a:t>Игра продолжается до</a:t>
            </a:r>
            <a:r>
              <a:rPr lang="en-US" dirty="0"/>
              <a:t> </a:t>
            </a:r>
            <a:r>
              <a:rPr lang="ru-RU" dirty="0"/>
              <a:t>тех пор</a:t>
            </a:r>
            <a:r>
              <a:rPr lang="en-US" dirty="0"/>
              <a:t>, </a:t>
            </a:r>
            <a:r>
              <a:rPr lang="ru-RU" dirty="0"/>
              <a:t>пока у кого-либо не закончится здоровье</a:t>
            </a:r>
            <a:r>
              <a:rPr lang="en-US" dirty="0"/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5E6A2F1-D0A2-554E-8759-7D931D41F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494" y="2236556"/>
            <a:ext cx="3420476" cy="265044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05CE053-1A3A-294F-A3A0-B4AC8F294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970" y="2236556"/>
            <a:ext cx="3420476" cy="266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478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BBF4996-0A84-BF4B-A82A-D6BD8E13A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5354" y="2015733"/>
            <a:ext cx="5439500" cy="3435498"/>
          </a:xfrm>
          <a:prstGeom prst="rect">
            <a:avLst/>
          </a:prstGeom>
        </p:spPr>
      </p:pic>
      <p:sp useBgFill="1">
        <p:nvSpPr>
          <p:cNvPr id="2" name="Заголовок 1">
            <a:extLst>
              <a:ext uri="{FF2B5EF4-FFF2-40B4-BE49-F238E27FC236}">
                <a16:creationId xmlns:a16="http://schemas.microsoft.com/office/drawing/2014/main" id="{A5A1A8E4-5E2A-974F-A460-56FF0CF4E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b="1" dirty="0"/>
              <a:t>История танков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EC7CF-FFF0-7B4B-8E00-7AB1BA822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015732"/>
            <a:ext cx="4163775" cy="3599621"/>
          </a:xfrm>
          <a:noFill/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Мы вдохновлялись игрой </a:t>
            </a:r>
            <a:r>
              <a:rPr lang="en-US" dirty="0"/>
              <a:t>“World Of Tanks”, </a:t>
            </a:r>
            <a:r>
              <a:rPr lang="ru-RU" dirty="0"/>
              <a:t>и поэтому изучили историю этой игры</a:t>
            </a:r>
            <a:r>
              <a:rPr lang="en-US" dirty="0"/>
              <a:t>. 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/>
              <a:t>Идея пришла разработчикам зимой 2008 года</a:t>
            </a:r>
            <a:r>
              <a:rPr lang="en-US" dirty="0"/>
              <a:t>, </a:t>
            </a:r>
            <a:r>
              <a:rPr lang="ru-RU" dirty="0"/>
              <a:t>и с тех пор</a:t>
            </a:r>
            <a:r>
              <a:rPr lang="en-US" dirty="0"/>
              <a:t>, </a:t>
            </a:r>
            <a:r>
              <a:rPr lang="ru-RU" dirty="0"/>
              <a:t>игру все сильнее и сильнее улучшают</a:t>
            </a:r>
            <a:r>
              <a:rPr lang="en-US" dirty="0"/>
              <a:t>, </a:t>
            </a:r>
            <a:r>
              <a:rPr lang="ru-RU" dirty="0"/>
              <a:t>ведь в самом начале</a:t>
            </a:r>
            <a:r>
              <a:rPr lang="en-US" dirty="0"/>
              <a:t>, </a:t>
            </a:r>
            <a:r>
              <a:rPr lang="ru-RU" dirty="0"/>
              <a:t>графика игры</a:t>
            </a:r>
            <a:r>
              <a:rPr lang="en-US" dirty="0"/>
              <a:t>, </a:t>
            </a:r>
            <a:r>
              <a:rPr lang="ru-RU" dirty="0"/>
              <a:t>её </a:t>
            </a:r>
            <a:r>
              <a:rPr lang="ru-RU" dirty="0" err="1"/>
              <a:t>геймплей</a:t>
            </a:r>
            <a:r>
              <a:rPr lang="ru-RU" dirty="0"/>
              <a:t> и основные моменты оставляли желать лучшего</a:t>
            </a:r>
            <a:r>
              <a:rPr lang="en-US" dirty="0"/>
              <a:t>. </a:t>
            </a:r>
            <a:r>
              <a:rPr lang="ru-RU" dirty="0"/>
              <a:t>Но как мы видим</a:t>
            </a:r>
            <a:r>
              <a:rPr lang="en-US" dirty="0"/>
              <a:t>, </a:t>
            </a:r>
            <a:r>
              <a:rPr lang="ru-RU" dirty="0"/>
              <a:t>нужно постоянно улучшать и развивать свой проект</a:t>
            </a:r>
            <a:r>
              <a:rPr lang="en-US" dirty="0"/>
              <a:t>.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8174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9B8297-F87A-7A4C-A0D4-6228B5FF6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322" y="2145584"/>
            <a:ext cx="5701335" cy="3207001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6BB20373-2E1F-E541-8230-E14D182E0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4579" y="2145584"/>
            <a:ext cx="3648865" cy="3767001"/>
          </a:xfrm>
          <a:noFill/>
        </p:spPr>
        <p:txBody>
          <a:bodyPr/>
          <a:lstStyle/>
          <a:p>
            <a:pPr marL="0" indent="0">
              <a:buNone/>
            </a:pPr>
            <a:r>
              <a:rPr lang="ru-RU" dirty="0"/>
              <a:t>Мы считаем</a:t>
            </a:r>
            <a:r>
              <a:rPr lang="en-US" dirty="0"/>
              <a:t>, </a:t>
            </a:r>
            <a:r>
              <a:rPr lang="ru-RU" dirty="0"/>
              <a:t>что наш код еще </a:t>
            </a:r>
            <a:r>
              <a:rPr lang="en-US" dirty="0"/>
              <a:t>“</a:t>
            </a:r>
            <a:r>
              <a:rPr lang="ru-RU" dirty="0"/>
              <a:t>сырой</a:t>
            </a:r>
            <a:r>
              <a:rPr lang="en-US" dirty="0"/>
              <a:t>” </a:t>
            </a:r>
            <a:r>
              <a:rPr lang="ru-RU" dirty="0"/>
              <a:t>и не идеальный</a:t>
            </a:r>
            <a:r>
              <a:rPr lang="en-US" dirty="0"/>
              <a:t>. </a:t>
            </a:r>
            <a:r>
              <a:rPr lang="ru-RU" dirty="0"/>
              <a:t>Но это и является причиной</a:t>
            </a:r>
            <a:r>
              <a:rPr lang="en-US" dirty="0"/>
              <a:t>, </a:t>
            </a:r>
            <a:r>
              <a:rPr lang="ru-RU" dirty="0"/>
              <a:t>чтобы мы улучшали наш проект и двигались только вперед</a:t>
            </a:r>
            <a:r>
              <a:rPr lang="en-US" dirty="0"/>
              <a:t>, </a:t>
            </a:r>
            <a:r>
              <a:rPr lang="ru-RU" dirty="0"/>
              <a:t>не смотря на проблемы с которыми мы еще много раз столкнемся</a:t>
            </a:r>
            <a:r>
              <a:rPr lang="en-US" dirty="0"/>
              <a:t>.</a:t>
            </a:r>
            <a:r>
              <a:rPr lang="ru-RU" dirty="0"/>
              <a:t> </a:t>
            </a:r>
          </a:p>
        </p:txBody>
      </p:sp>
      <p:sp useBgFill="1">
        <p:nvSpPr>
          <p:cNvPr id="2" name="Заголовок 1">
            <a:extLst>
              <a:ext uri="{FF2B5EF4-FFF2-40B4-BE49-F238E27FC236}">
                <a16:creationId xmlns:a16="http://schemas.microsoft.com/office/drawing/2014/main" id="{B6973ED7-3BAB-DF45-A5DF-64C50FFCE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034" y="668332"/>
            <a:ext cx="4771421" cy="1049235"/>
          </a:xfrm>
        </p:spPr>
        <p:txBody>
          <a:bodyPr/>
          <a:lstStyle/>
          <a:p>
            <a:r>
              <a:rPr lang="ru-RU" b="1" dirty="0"/>
              <a:t>вывод</a:t>
            </a:r>
          </a:p>
        </p:txBody>
      </p:sp>
    </p:spTree>
    <p:extLst>
      <p:ext uri="{BB962C8B-B14F-4D97-AF65-F5344CB8AC3E}">
        <p14:creationId xmlns:p14="http://schemas.microsoft.com/office/powerpoint/2010/main" val="2080901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Галере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Галерея</Template>
  <TotalTime>126</TotalTime>
  <Words>358</Words>
  <Application>Microsoft Macintosh PowerPoint</Application>
  <PresentationFormat>Широкоэкранный</PresentationFormat>
  <Paragraphs>23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Галерея</vt:lpstr>
      <vt:lpstr> Проект на тему:  “Tanks multiplayer”</vt:lpstr>
      <vt:lpstr>Трейлер к игре</vt:lpstr>
      <vt:lpstr>Введение</vt:lpstr>
      <vt:lpstr>реализация</vt:lpstr>
      <vt:lpstr>Принцип работы</vt:lpstr>
      <vt:lpstr> История танков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Проект на тему:  “Tanks multiplayer”</dc:title>
  <dc:creator>alimzhan kussainov</dc:creator>
  <cp:lastModifiedBy>alimzhan kussainov</cp:lastModifiedBy>
  <cp:revision>12</cp:revision>
  <dcterms:created xsi:type="dcterms:W3CDTF">2019-01-31T02:59:15Z</dcterms:created>
  <dcterms:modified xsi:type="dcterms:W3CDTF">2019-01-31T09:51:39Z</dcterms:modified>
</cp:coreProperties>
</file>

<file path=docProps/thumbnail.jpeg>
</file>